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GEJsLuJOA.mp4" Type="http://schemas.openxmlformats.org/officeDocument/2006/relationships/video"/><Relationship Id="rId4" Target="../media/VAGEJsLuJOA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459090"/>
            <a:ext cx="18288000" cy="6827910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502892" y="142875"/>
            <a:ext cx="8523684" cy="132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0"/>
              </a:lnSpc>
            </a:pPr>
            <a:r>
              <a:rPr lang="en-US" sz="9630" spc="-385">
                <a:solidFill>
                  <a:srgbClr val="333333"/>
                </a:solidFill>
                <a:latin typeface="Arimo"/>
              </a:rPr>
              <a:t>GROUP 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32349" y="1315342"/>
            <a:ext cx="14526127" cy="214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4"/>
              </a:lnSpc>
              <a:spcBef>
                <a:spcPct val="0"/>
              </a:spcBef>
            </a:pPr>
            <a:r>
              <a:rPr lang="en-US" sz="6074" spc="-242">
                <a:solidFill>
                  <a:srgbClr val="333333"/>
                </a:solidFill>
                <a:latin typeface="Arimo"/>
              </a:rPr>
              <a:t>Personalized virtual fashion recomendation system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90300" y="3459090"/>
            <a:ext cx="18478300" cy="6827910"/>
          </a:xfrm>
          <a:custGeom>
            <a:avLst/>
            <a:gdLst/>
            <a:ahLst/>
            <a:cxnLst/>
            <a:rect r="r" b="b" t="t" l="l"/>
            <a:pathLst>
              <a:path h="6827910" w="18478300">
                <a:moveTo>
                  <a:pt x="0" y="0"/>
                </a:moveTo>
                <a:lnTo>
                  <a:pt x="18478300" y="0"/>
                </a:lnTo>
                <a:lnTo>
                  <a:pt x="18478300" y="6827910"/>
                </a:lnTo>
                <a:lnTo>
                  <a:pt x="0" y="6827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077" r="0" b="-4268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9144000" cy="7130115"/>
          </a:xfrm>
          <a:custGeom>
            <a:avLst/>
            <a:gdLst/>
            <a:ahLst/>
            <a:cxnLst/>
            <a:rect r="r" b="b" t="t" l="l"/>
            <a:pathLst>
              <a:path h="7130115" w="9144000">
                <a:moveTo>
                  <a:pt x="0" y="0"/>
                </a:moveTo>
                <a:lnTo>
                  <a:pt x="9144000" y="0"/>
                </a:lnTo>
                <a:lnTo>
                  <a:pt x="9144000" y="7130115"/>
                </a:lnTo>
                <a:lnTo>
                  <a:pt x="0" y="7130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9" t="0" r="-3671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0148" y="828357"/>
            <a:ext cx="4946586" cy="65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 spc="-188">
                <a:solidFill>
                  <a:srgbClr val="333333"/>
                </a:solidFill>
                <a:latin typeface="Arimo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831978"/>
            <a:ext cx="9144000" cy="872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6" indent="-399418" lvl="1">
              <a:lnSpc>
                <a:spcPts val="5180"/>
              </a:lnSpc>
              <a:buFont typeface="Arial"/>
              <a:buChar char="•"/>
            </a:pPr>
            <a:r>
              <a:rPr lang="en-US" sz="3700" spc="-148">
                <a:solidFill>
                  <a:srgbClr val="333333"/>
                </a:solidFill>
                <a:latin typeface="Arimo"/>
              </a:rPr>
              <a:t>Digital era demands personalized fashion experiences for self-expression.</a:t>
            </a:r>
          </a:p>
          <a:p>
            <a:pPr algn="l" marL="798836" indent="-399418" lvl="1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spc="-148">
                <a:solidFill>
                  <a:srgbClr val="333333"/>
                </a:solidFill>
                <a:latin typeface="Arimo"/>
              </a:rPr>
              <a:t>We are</a:t>
            </a:r>
            <a:r>
              <a:rPr lang="en-US" sz="3700" spc="-148">
                <a:solidFill>
                  <a:srgbClr val="333333"/>
                </a:solidFill>
                <a:latin typeface="Arimo"/>
              </a:rPr>
              <a:t> Introducing a system to offer tailored fashion guidance leveraging advanced technology.</a:t>
            </a:r>
          </a:p>
          <a:p>
            <a:pPr algn="l" marL="798836" indent="-399418" lvl="1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spc="-148">
                <a:solidFill>
                  <a:srgbClr val="333333"/>
                </a:solidFill>
                <a:latin typeface="Arimo"/>
              </a:rPr>
              <a:t>Addressing Consumer Needs: Providing personalized recommendations for enhanced shopping experiences and boosted self-confidence.</a:t>
            </a:r>
          </a:p>
          <a:p>
            <a:pPr algn="l" marL="798836" indent="-399418" lvl="1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spc="-148">
                <a:solidFill>
                  <a:srgbClr val="333333"/>
                </a:solidFill>
                <a:latin typeface="Arimo"/>
              </a:rPr>
              <a:t>Enhancing Convenience: Helping users navigate the vast digital fashion landscape effortlessly.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7427"/>
            <a:ext cx="18288000" cy="10249573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831504" y="0"/>
            <a:ext cx="8456496" cy="10287000"/>
          </a:xfrm>
          <a:custGeom>
            <a:avLst/>
            <a:gdLst/>
            <a:ahLst/>
            <a:cxnLst/>
            <a:rect r="r" b="b" t="t" l="l"/>
            <a:pathLst>
              <a:path h="10287000" w="8456496">
                <a:moveTo>
                  <a:pt x="0" y="0"/>
                </a:moveTo>
                <a:lnTo>
                  <a:pt x="8456496" y="0"/>
                </a:lnTo>
                <a:lnTo>
                  <a:pt x="84564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23" t="0" r="-108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5959" y="353215"/>
            <a:ext cx="7873228" cy="82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spc="-188">
                <a:solidFill>
                  <a:srgbClr val="333333"/>
                </a:solidFill>
                <a:latin typeface="Arimo Bold"/>
              </a:rPr>
              <a:t>BUSINESS 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5266" y="833910"/>
            <a:ext cx="9606238" cy="581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3"/>
              </a:lnSpc>
            </a:pPr>
            <a:r>
              <a:rPr lang="en-US" sz="3700" spc="-148">
                <a:solidFill>
                  <a:srgbClr val="333333"/>
                </a:solidFill>
                <a:latin typeface="Arimo"/>
              </a:rPr>
              <a:t>Digital fashion lacks personalized guidance, impacting user confidence.</a:t>
            </a:r>
            <a:r>
              <a:rPr lang="en-US" sz="3700" spc="-148">
                <a:solidFill>
                  <a:srgbClr val="333333"/>
                </a:solidFill>
                <a:latin typeface="Arimo"/>
              </a:rPr>
              <a:t>Absence of tailored styling support limits users' ability to curate cohesive outfits. Addressing these challenges is critical for digital fashion businesses and require strategic solutions.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A8C2C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884859" cy="10287000"/>
            <a:chOff x="0" y="0"/>
            <a:chExt cx="1661870" cy="1924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1869" cy="1924133"/>
            </a:xfrm>
            <a:custGeom>
              <a:avLst/>
              <a:gdLst/>
              <a:ahLst/>
              <a:cxnLst/>
              <a:rect r="r" b="b" t="t" l="l"/>
              <a:pathLst>
                <a:path h="1924133" w="1661869">
                  <a:moveTo>
                    <a:pt x="0" y="0"/>
                  </a:moveTo>
                  <a:lnTo>
                    <a:pt x="1661869" y="0"/>
                  </a:lnTo>
                  <a:lnTo>
                    <a:pt x="1661869" y="1924133"/>
                  </a:lnTo>
                  <a:lnTo>
                    <a:pt x="0" y="1924133"/>
                  </a:lnTo>
                  <a:close/>
                </a:path>
              </a:pathLst>
            </a:custGeom>
            <a:solidFill>
              <a:srgbClr val="A8C2CC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8318348" cy="10287000"/>
          </a:xfrm>
          <a:custGeom>
            <a:avLst/>
            <a:gdLst/>
            <a:ahLst/>
            <a:cxnLst/>
            <a:rect r="r" b="b" t="t" l="l"/>
            <a:pathLst>
              <a:path h="10287000" w="8318348">
                <a:moveTo>
                  <a:pt x="0" y="0"/>
                </a:moveTo>
                <a:lnTo>
                  <a:pt x="8318348" y="0"/>
                </a:lnTo>
                <a:lnTo>
                  <a:pt x="83183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65" t="-7367" r="0" b="-736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27331" y="188595"/>
            <a:ext cx="5041026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spc="-192">
                <a:solidFill>
                  <a:srgbClr val="000000"/>
                </a:solidFill>
                <a:latin typeface="Arimo Bold"/>
              </a:rPr>
              <a:t>DEPLOYMENT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84859" y="1888447"/>
            <a:ext cx="9039061" cy="479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4"/>
              </a:lnSpc>
            </a:pPr>
            <a:r>
              <a:rPr lang="en-US" sz="3749" spc="-149">
                <a:solidFill>
                  <a:srgbClr val="000000"/>
                </a:solidFill>
                <a:latin typeface="Arimo"/>
              </a:rPr>
              <a:t>We used Streamlit application  for our web application which allows users to upload an image of a clothing item and receive recommendations for similar items from a dataset of fashion images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0108" y="90179"/>
            <a:ext cx="5224361" cy="5577005"/>
          </a:xfrm>
          <a:custGeom>
            <a:avLst/>
            <a:gdLst/>
            <a:ahLst/>
            <a:cxnLst/>
            <a:rect r="r" b="b" t="t" l="l"/>
            <a:pathLst>
              <a:path h="5577005" w="5224361">
                <a:moveTo>
                  <a:pt x="0" y="0"/>
                </a:moveTo>
                <a:lnTo>
                  <a:pt x="5224360" y="0"/>
                </a:lnTo>
                <a:lnTo>
                  <a:pt x="5224360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306392"/>
            <a:ext cx="12701627" cy="3980608"/>
          </a:xfrm>
          <a:custGeom>
            <a:avLst/>
            <a:gdLst/>
            <a:ahLst/>
            <a:cxnLst/>
            <a:rect r="r" b="b" t="t" l="l"/>
            <a:pathLst>
              <a:path h="3980608" w="12701627">
                <a:moveTo>
                  <a:pt x="0" y="0"/>
                </a:moveTo>
                <a:lnTo>
                  <a:pt x="12701627" y="0"/>
                </a:lnTo>
                <a:lnTo>
                  <a:pt x="12701627" y="3980608"/>
                </a:lnTo>
                <a:lnTo>
                  <a:pt x="0" y="398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99" r="0" b="-17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01627" y="4772568"/>
            <a:ext cx="4632269" cy="5514432"/>
          </a:xfrm>
          <a:custGeom>
            <a:avLst/>
            <a:gdLst/>
            <a:ahLst/>
            <a:cxnLst/>
            <a:rect r="r" b="b" t="t" l="l"/>
            <a:pathLst>
              <a:path h="5514432" w="4632269">
                <a:moveTo>
                  <a:pt x="0" y="0"/>
                </a:moveTo>
                <a:lnTo>
                  <a:pt x="4632269" y="0"/>
                </a:lnTo>
                <a:lnTo>
                  <a:pt x="4632269" y="5514432"/>
                </a:lnTo>
                <a:lnTo>
                  <a:pt x="0" y="5514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2" t="0" r="-104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34468" y="180735"/>
            <a:ext cx="7367159" cy="84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1"/>
              </a:lnSpc>
              <a:spcBef>
                <a:spcPct val="0"/>
              </a:spcBef>
            </a:pPr>
            <a:r>
              <a:rPr lang="en-US" sz="4865" spc="-194">
                <a:solidFill>
                  <a:srgbClr val="000000"/>
                </a:solidFill>
                <a:latin typeface="Arimo"/>
              </a:rPr>
              <a:t>Sample of user upload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2564" y="5189981"/>
            <a:ext cx="7619063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spc="-192">
                <a:solidFill>
                  <a:srgbClr val="000000"/>
                </a:solidFill>
                <a:latin typeface="Arimo"/>
              </a:rPr>
              <a:t>similar recommended items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57519" y="1269691"/>
            <a:ext cx="11366402" cy="84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1"/>
              </a:lnSpc>
              <a:spcBef>
                <a:spcPct val="0"/>
              </a:spcBef>
            </a:pPr>
            <a:r>
              <a:rPr lang="en-US" sz="4865" spc="-194">
                <a:solidFill>
                  <a:srgbClr val="000000"/>
                </a:solidFill>
                <a:latin typeface="Arimo"/>
              </a:rPr>
              <a:t>The model used are VGG16,resnet and CNN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71927" y="4408029"/>
            <a:ext cx="14580981" cy="5538928"/>
          </a:xfrm>
          <a:custGeom>
            <a:avLst/>
            <a:gdLst/>
            <a:ahLst/>
            <a:cxnLst/>
            <a:rect r="r" b="b" t="t" l="l"/>
            <a:pathLst>
              <a:path h="5538928" w="14580981">
                <a:moveTo>
                  <a:pt x="0" y="0"/>
                </a:moveTo>
                <a:lnTo>
                  <a:pt x="14580981" y="0"/>
                </a:lnTo>
                <a:lnTo>
                  <a:pt x="14580981" y="5538928"/>
                </a:lnTo>
                <a:lnTo>
                  <a:pt x="0" y="5538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08" r="0" b="-5524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0204" y="1531624"/>
            <a:ext cx="11237305" cy="2638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6"/>
              </a:lnSpc>
              <a:spcBef>
                <a:spcPct val="0"/>
              </a:spcBef>
            </a:pPr>
            <a:r>
              <a:rPr lang="en-US" sz="3711" spc="-148">
                <a:solidFill>
                  <a:srgbClr val="000000"/>
                </a:solidFill>
                <a:latin typeface="Arimo"/>
              </a:rPr>
              <a:t> We have showcased the integration of machine learning models (e.g., KNN, VGG16/ResNet) with web deployment technologies (Streamlit) to create a user-friendly fashion recommendation system.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15910" y="551498"/>
            <a:ext cx="5055472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spc="-192">
                <a:solidFill>
                  <a:srgbClr val="000000"/>
                </a:solidFill>
                <a:latin typeface="Arimo Bold"/>
              </a:rPr>
              <a:t>CONCLUSION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172118" y="1577989"/>
            <a:ext cx="10858211" cy="6335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294" indent="-401647" lvl="1">
              <a:lnSpc>
                <a:spcPts val="5581"/>
              </a:lnSpc>
              <a:buFont typeface="Arial"/>
              <a:buChar char="•"/>
            </a:pPr>
            <a:r>
              <a:rPr lang="en-US" sz="3720">
                <a:solidFill>
                  <a:srgbClr val="333333"/>
                </a:solidFill>
                <a:latin typeface="Arimo"/>
              </a:rPr>
              <a:t>E</a:t>
            </a:r>
            <a:r>
              <a:rPr lang="en-US" sz="3720">
                <a:solidFill>
                  <a:srgbClr val="333333"/>
                </a:solidFill>
                <a:latin typeface="Arimo"/>
              </a:rPr>
              <a:t>nhance recommendation algorithm</a:t>
            </a:r>
          </a:p>
          <a:p>
            <a:pPr algn="l" marL="803294" indent="-401647" lvl="1">
              <a:lnSpc>
                <a:spcPts val="5581"/>
              </a:lnSpc>
              <a:buFont typeface="Arial"/>
              <a:buChar char="•"/>
            </a:pPr>
            <a:r>
              <a:rPr lang="en-US" sz="3720">
                <a:solidFill>
                  <a:srgbClr val="333333"/>
                </a:solidFill>
                <a:latin typeface="Arimo"/>
              </a:rPr>
              <a:t>Incorporate user feedback for personalized recommendations</a:t>
            </a:r>
          </a:p>
          <a:p>
            <a:pPr algn="l" marL="803294" indent="-401647" lvl="1">
              <a:lnSpc>
                <a:spcPts val="5581"/>
              </a:lnSpc>
              <a:buFont typeface="Arial"/>
              <a:buChar char="•"/>
            </a:pPr>
            <a:r>
              <a:rPr lang="en-US" sz="3720">
                <a:solidFill>
                  <a:srgbClr val="333333"/>
                </a:solidFill>
                <a:latin typeface="Arimo"/>
              </a:rPr>
              <a:t>Optimize application performance</a:t>
            </a:r>
          </a:p>
          <a:p>
            <a:pPr algn="l" marL="803294" indent="-401647" lvl="1">
              <a:lnSpc>
                <a:spcPts val="5581"/>
              </a:lnSpc>
              <a:buFont typeface="Arial"/>
              <a:buChar char="•"/>
            </a:pPr>
            <a:r>
              <a:rPr lang="en-US" sz="3720">
                <a:solidFill>
                  <a:srgbClr val="333333"/>
                </a:solidFill>
                <a:latin typeface="Arimo"/>
              </a:rPr>
              <a:t>Improve user interface with additional features and refined layout</a:t>
            </a:r>
          </a:p>
          <a:p>
            <a:pPr algn="l" marL="803294" indent="-401647" lvl="1">
              <a:lnSpc>
                <a:spcPts val="5581"/>
              </a:lnSpc>
              <a:buFont typeface="Arial"/>
              <a:buChar char="•"/>
            </a:pPr>
            <a:r>
              <a:rPr lang="en-US" sz="3720">
                <a:solidFill>
                  <a:srgbClr val="333333"/>
                </a:solidFill>
                <a:latin typeface="Arimo"/>
              </a:rPr>
              <a:t>Continuous monitoring and updates for effectiveness and relevance</a:t>
            </a:r>
          </a:p>
          <a:p>
            <a:pPr algn="l">
              <a:lnSpc>
                <a:spcPts val="558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013551" cy="10287000"/>
          </a:xfrm>
          <a:custGeom>
            <a:avLst/>
            <a:gdLst/>
            <a:ahLst/>
            <a:cxnLst/>
            <a:rect r="r" b="b" t="t" l="l"/>
            <a:pathLst>
              <a:path h="10287000" w="7013551">
                <a:moveTo>
                  <a:pt x="0" y="0"/>
                </a:moveTo>
                <a:lnTo>
                  <a:pt x="7013551" y="0"/>
                </a:lnTo>
                <a:lnTo>
                  <a:pt x="70135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83" t="0" r="-1300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98095" y="551498"/>
            <a:ext cx="9373576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spc="-192">
                <a:solidFill>
                  <a:srgbClr val="333333"/>
                </a:solidFill>
                <a:latin typeface="Arimo Bold"/>
              </a:rPr>
              <a:t>RECOMENDATIONS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161601" cy="10287000"/>
          </a:xfrm>
          <a:prstGeom prst="rect">
            <a:avLst/>
          </a:prstGeom>
          <a:solidFill>
            <a:srgbClr val="A8C2C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80897" y="0"/>
            <a:ext cx="6652331" cy="10291907"/>
          </a:xfrm>
          <a:custGeom>
            <a:avLst/>
            <a:gdLst/>
            <a:ahLst/>
            <a:cxnLst/>
            <a:rect r="r" b="b" t="t" l="l"/>
            <a:pathLst>
              <a:path h="10291907" w="6652331">
                <a:moveTo>
                  <a:pt x="0" y="0"/>
                </a:moveTo>
                <a:lnTo>
                  <a:pt x="6652331" y="0"/>
                </a:lnTo>
                <a:lnTo>
                  <a:pt x="6652331" y="10291907"/>
                </a:lnTo>
                <a:lnTo>
                  <a:pt x="0" y="10291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95" t="0" r="-14704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15847" y="7448793"/>
            <a:ext cx="6643477" cy="84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6"/>
              </a:lnSpc>
            </a:pPr>
            <a:r>
              <a:rPr lang="en-US" sz="4790" spc="-191">
                <a:solidFill>
                  <a:srgbClr val="000000"/>
                </a:solidFill>
                <a:latin typeface="Arimo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033228" y="295627"/>
            <a:ext cx="11128373" cy="5860882"/>
          </a:xfrm>
          <a:custGeom>
            <a:avLst/>
            <a:gdLst/>
            <a:ahLst/>
            <a:cxnLst/>
            <a:rect r="r" b="b" t="t" l="l"/>
            <a:pathLst>
              <a:path h="5860882" w="11128373">
                <a:moveTo>
                  <a:pt x="0" y="0"/>
                </a:moveTo>
                <a:lnTo>
                  <a:pt x="11128373" y="0"/>
                </a:lnTo>
                <a:lnTo>
                  <a:pt x="11128373" y="5860882"/>
                </a:lnTo>
                <a:lnTo>
                  <a:pt x="0" y="586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92" r="0" b="-429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DAGCyrdVuK4</dc:identifier>
  <dcterms:modified xsi:type="dcterms:W3CDTF">2011-08-01T06:04:30Z</dcterms:modified>
  <cp:revision>1</cp:revision>
  <dc:title>Modern &amp; Colorful Fashion Portfolio Presentation</dc:title>
</cp:coreProperties>
</file>